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7105650" cy="102362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79" autoAdjust="0"/>
    <p:restoredTop sz="94660"/>
  </p:normalViewPr>
  <p:slideViewPr>
    <p:cSldViewPr snapToGrid="0">
      <p:cViewPr>
        <p:scale>
          <a:sx n="25" d="100"/>
          <a:sy n="25" d="100"/>
        </p:scale>
        <p:origin x="173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3.bin"/><Relationship Id="rId2" Type="http://schemas.openxmlformats.org/officeDocument/2006/relationships/audio" Target="../media/media1.m4a"/><Relationship Id="rId16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6.emf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342899" y="3924300"/>
            <a:ext cx="29565601" cy="377686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IDEC CDC – SS28 – 2301</a:t>
            </a:r>
          </a:p>
          <a:p>
            <a:pPr algn="ctr"/>
            <a:r>
              <a:rPr lang="en-US" altLang="ko-KR" sz="66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24 Gb/s Receiver Using </a:t>
            </a:r>
            <a:r>
              <a:rPr lang="en-US" altLang="ko-KR" sz="6600" b="1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Duobinary</a:t>
            </a:r>
            <a:r>
              <a:rPr lang="en-US" altLang="ko-KR" sz="66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Sampling for Sub-Baud-Rate CDR</a:t>
            </a:r>
          </a:p>
          <a:p>
            <a:pPr algn="ctr"/>
            <a:endParaRPr lang="en-US" altLang="ko-KR" sz="2000" b="1" dirty="0">
              <a:ln w="28575">
                <a:noFill/>
                <a:prstDash val="dash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5000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Seungwoo</a:t>
            </a:r>
            <a:r>
              <a:rPr lang="en-US" altLang="ko-KR" sz="5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Park, </a:t>
            </a:r>
            <a:r>
              <a:rPr lang="en-US" altLang="ko-KR" sz="5000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Taehwan</a:t>
            </a:r>
            <a:r>
              <a:rPr lang="en-US" altLang="ko-KR" sz="5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and </a:t>
            </a:r>
            <a:r>
              <a:rPr lang="en-US" altLang="ko-KR" sz="5000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Chulwoo</a:t>
            </a:r>
            <a:r>
              <a:rPr lang="en-US" altLang="ko-KR" sz="5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</a:t>
            </a:r>
          </a:p>
          <a:p>
            <a:pPr algn="ctr"/>
            <a:r>
              <a:rPr lang="en-US" altLang="ko-KR" sz="5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 University, Seoul, Korea</a:t>
            </a:r>
            <a:endParaRPr lang="ko-KR" altLang="en-US" sz="5000" dirty="0">
              <a:ln w="28575">
                <a:noFill/>
                <a:prstDash val="dash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오디오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49713" y="41978263"/>
            <a:ext cx="609600" cy="609600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487741" y="8054320"/>
            <a:ext cx="14404159" cy="1247823"/>
          </a:xfrm>
          <a:prstGeom prst="roundRect">
            <a:avLst/>
          </a:prstGeom>
          <a:solidFill>
            <a:srgbClr val="AED36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r>
              <a:rPr lang="en-US" altLang="ko-KR" sz="7000" b="1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 Architecture</a:t>
            </a:r>
            <a:endParaRPr lang="ko-KR" altLang="en-US" sz="7000" dirty="0">
              <a:ln w="28575">
                <a:noFill/>
                <a:prstDash val="dash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5909161" y="8054319"/>
            <a:ext cx="13999338" cy="1247823"/>
          </a:xfrm>
          <a:prstGeom prst="roundRect">
            <a:avLst/>
          </a:prstGeom>
          <a:solidFill>
            <a:srgbClr val="AED36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r>
              <a:rPr lang="en-US" altLang="ko-KR" sz="7000" b="1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lang="en-US" altLang="ko-KR" sz="7000" b="1" dirty="0" err="1">
                <a:ln w="28575">
                  <a:noFill/>
                  <a:prstDash val="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Duobinary</a:t>
            </a:r>
            <a:r>
              <a:rPr lang="en-US" altLang="ko-KR" sz="7000" b="1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Sampling</a:t>
            </a:r>
            <a:endParaRPr lang="ko-KR" altLang="en-US" sz="7000" dirty="0">
              <a:ln w="28575">
                <a:noFill/>
                <a:prstDash val="dash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487740" y="24060226"/>
            <a:ext cx="29420759" cy="1247823"/>
          </a:xfrm>
          <a:prstGeom prst="roundRect">
            <a:avLst/>
          </a:prstGeom>
          <a:solidFill>
            <a:srgbClr val="AED36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r>
              <a:rPr lang="en-US" altLang="ko-KR" sz="7000" b="1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Results</a:t>
            </a:r>
            <a:endParaRPr lang="ko-KR" altLang="en-US" sz="7000" dirty="0">
              <a:ln w="28575">
                <a:noFill/>
                <a:prstDash val="dash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40365976"/>
            <a:ext cx="302752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400" dirty="0">
                <a:ln w="28575">
                  <a:noFill/>
                  <a:prstDash val="dash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: The chip fabrication and Electronic Design Automation (EDA) tool were supported by the IC Design Education Center (IDEC), Daejeon, South Korea.</a:t>
            </a:r>
            <a:endParaRPr lang="ko-KR" altLang="en-US" sz="3400" dirty="0">
              <a:ln w="28575">
                <a:noFill/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8124925" y="15465433"/>
            <a:ext cx="10566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Decoding method of H and L by DEC1 </a:t>
            </a:r>
            <a:r>
              <a:rPr lang="en-US" altLang="ko-KR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(comparators)</a:t>
            </a:r>
            <a:r>
              <a:rPr lang="en-US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6452" y="9352943"/>
            <a:ext cx="14482861" cy="6090794"/>
          </a:xfrm>
          <a:prstGeom prst="rect">
            <a:avLst/>
          </a:prstGeom>
        </p:spPr>
      </p:pic>
      <p:graphicFrame>
        <p:nvGraphicFramePr>
          <p:cNvPr id="41" name="개체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74577"/>
              </p:ext>
            </p:extLst>
          </p:nvPr>
        </p:nvGraphicFramePr>
        <p:xfrm>
          <a:off x="683293" y="25507926"/>
          <a:ext cx="14973872" cy="1278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305369" imgH="5390944" progId="Visio.Drawing.15">
                  <p:embed/>
                </p:oleObj>
              </mc:Choice>
              <mc:Fallback>
                <p:oleObj r:id="rId6" imgW="6305369" imgH="5390944" progId="Visio.Drawing.15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93" y="25507926"/>
                        <a:ext cx="14973872" cy="12782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직사각형 42"/>
          <p:cNvSpPr/>
          <p:nvPr/>
        </p:nvSpPr>
        <p:spPr>
          <a:xfrm>
            <a:off x="1252424" y="38372825"/>
            <a:ext cx="14522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(a) </a:t>
            </a:r>
            <a:r>
              <a:rPr lang="en-US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Chip microphotograph and area breakdown. (b) </a:t>
            </a:r>
            <a:r>
              <a:rPr lang="en-US" altLang="ko-KR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</a:t>
            </a:r>
            <a:r>
              <a:rPr lang="en-US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hannel insertion los</a:t>
            </a:r>
            <a:r>
              <a:rPr lang="en-US" altLang="ko-KR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(c) power breakdown, and (d) bathtub curves.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9527" y="9423054"/>
            <a:ext cx="12570325" cy="5719063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2288" y="16344257"/>
            <a:ext cx="14116211" cy="6448542"/>
          </a:xfrm>
          <a:prstGeom prst="rect">
            <a:avLst/>
          </a:prstGeom>
        </p:spPr>
      </p:pic>
      <p:sp>
        <p:nvSpPr>
          <p:cNvPr id="49" name="직사각형 48"/>
          <p:cNvSpPr/>
          <p:nvPr/>
        </p:nvSpPr>
        <p:spPr>
          <a:xfrm>
            <a:off x="17171478" y="22838015"/>
            <a:ext cx="12025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Decoding method of </a:t>
            </a:r>
            <a:r>
              <a:rPr lang="en-US" altLang="ko-KR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 by DEC2 (integrators + comparators)</a:t>
            </a:r>
            <a:r>
              <a:rPr lang="en-US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Finally, M is decoded as 01 or 10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개체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29891"/>
              </p:ext>
            </p:extLst>
          </p:nvPr>
        </p:nvGraphicFramePr>
        <p:xfrm>
          <a:off x="1252423" y="15099404"/>
          <a:ext cx="13740929" cy="871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286744" imgH="4676762" progId="Visio.Drawing.15">
                  <p:embed/>
                </p:oleObj>
              </mc:Choice>
              <mc:Fallback>
                <p:oleObj r:id="rId10" imgW="7286744" imgH="4676762" progId="Visio.Drawing.15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423" y="15099404"/>
                        <a:ext cx="13740929" cy="8711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0" y="2352675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개체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515373"/>
              </p:ext>
            </p:extLst>
          </p:nvPr>
        </p:nvGraphicFramePr>
        <p:xfrm>
          <a:off x="15823942" y="32136533"/>
          <a:ext cx="13970259" cy="742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219655" imgH="3057602" progId="Visio.Drawing.15">
                  <p:embed/>
                </p:oleObj>
              </mc:Choice>
              <mc:Fallback>
                <p:oleObj r:id="rId12" imgW="6219655" imgH="3057602" progId="Visio.Drawing.15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3942" y="32136533"/>
                        <a:ext cx="13970259" cy="7423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그림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78286" y="26002389"/>
            <a:ext cx="13436092" cy="4550934"/>
          </a:xfrm>
          <a:prstGeom prst="rect">
            <a:avLst/>
          </a:prstGeom>
        </p:spPr>
      </p:pic>
      <p:sp>
        <p:nvSpPr>
          <p:cNvPr id="58" name="직사각형 57"/>
          <p:cNvSpPr/>
          <p:nvPr/>
        </p:nvSpPr>
        <p:spPr>
          <a:xfrm>
            <a:off x="16160364" y="25655411"/>
            <a:ext cx="13633837" cy="5189878"/>
          </a:xfrm>
          <a:prstGeom prst="rect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직사각형 58"/>
          <p:cNvSpPr/>
          <p:nvPr/>
        </p:nvSpPr>
        <p:spPr>
          <a:xfrm>
            <a:off x="18124925" y="30925863"/>
            <a:ext cx="115691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results w/ and w/o PDFE in 18.4 dB loss</a:t>
            </a:r>
          </a:p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PDFE</a:t>
            </a:r>
            <a:r>
              <a:rPr lang="ko-KR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ko-KR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ko-KR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ko-KR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timing margin (TM) of DEC2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93620">
            <a:off x="15354540" y="30822085"/>
            <a:ext cx="905893" cy="10456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9320D26-A3CD-B671-52D0-A2B976A1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999" y="2760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2"/>
    </mc:Choice>
    <mc:Fallback xmlns="">
      <p:transition spd="slow" advTm="22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3022</TotalTime>
  <Words>155</Words>
  <Application>Microsoft Office PowerPoint</Application>
  <PresentationFormat>Custom</PresentationFormat>
  <Paragraphs>16</Paragraphs>
  <Slides>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테마</vt:lpstr>
      <vt:lpstr>Microsoft Visio Drawing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김 태환</cp:lastModifiedBy>
  <cp:revision>58</cp:revision>
  <dcterms:created xsi:type="dcterms:W3CDTF">2018-03-08T06:02:33Z</dcterms:created>
  <dcterms:modified xsi:type="dcterms:W3CDTF">2024-06-27T06:31:22Z</dcterms:modified>
</cp:coreProperties>
</file>